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8" r:id="rId3"/>
    <p:sldId id="294" r:id="rId4"/>
    <p:sldId id="295" r:id="rId5"/>
    <p:sldId id="296" r:id="rId6"/>
    <p:sldId id="300" r:id="rId7"/>
    <p:sldId id="297" r:id="rId8"/>
    <p:sldId id="29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0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76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89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0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9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9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79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95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0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746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484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444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527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12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67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7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2A58CDB-DA25-4BC6-AFFA-E88AB63705E2}" type="datetimeFigureOut">
              <a:rPr lang="en-GB" smtClean="0"/>
              <a:t>22/02/2020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5934C30-8070-4CF1-AB9A-62AD1006AC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1022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jp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54EB425F-886B-41A3-AEEF-08AF91DD1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642938"/>
            <a:ext cx="1547813" cy="24463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picture containing umbrella&#10;&#10;Description automatically generated">
            <a:extLst>
              <a:ext uri="{FF2B5EF4-FFF2-40B4-BE49-F238E27FC236}">
                <a16:creationId xmlns:a16="http://schemas.microsoft.com/office/drawing/2014/main" id="{099B0FA3-FDDB-4D06-B1CA-8629B29B43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8" r="11510"/>
          <a:stretch/>
        </p:blipFill>
        <p:spPr>
          <a:xfrm>
            <a:off x="658813" y="3171825"/>
            <a:ext cx="1547813" cy="13620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picture containing shirt&#10;&#10;Description automatically generated">
            <a:extLst>
              <a:ext uri="{FF2B5EF4-FFF2-40B4-BE49-F238E27FC236}">
                <a16:creationId xmlns:a16="http://schemas.microsoft.com/office/drawing/2014/main" id="{0189D5C1-FCC1-441C-8A23-C7B2C5C6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888" y="4618038"/>
            <a:ext cx="115411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854F0A1-9D04-41A5-8845-932CC1A0C1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4618038"/>
            <a:ext cx="115252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A67F8E1E-4B99-49B5-BF36-3B859A5EC7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138" y="4618038"/>
            <a:ext cx="1146175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 descr="A close up of a sign&#10;&#10;Description automatically generated">
            <a:extLst>
              <a:ext uri="{FF2B5EF4-FFF2-40B4-BE49-F238E27FC236}">
                <a16:creationId xmlns:a16="http://schemas.microsoft.com/office/drawing/2014/main" id="{57CEE397-CE4F-400A-9D9E-C72D64C92F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763" y="642938"/>
            <a:ext cx="3625850" cy="38909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22C50C8D-823D-44C8-BB08-31C95A1EC70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5" t="12356" r="14637" b="12248"/>
          <a:stretch/>
        </p:blipFill>
        <p:spPr>
          <a:xfrm>
            <a:off x="8995716" y="725774"/>
            <a:ext cx="2703226" cy="28505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person on a stage&#10;&#10;Description automatically generated">
            <a:extLst>
              <a:ext uri="{FF2B5EF4-FFF2-40B4-BE49-F238E27FC236}">
                <a16:creationId xmlns:a16="http://schemas.microsoft.com/office/drawing/2014/main" id="{5991742B-B9EE-4C2A-9D8B-095D88DF5F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0" y="4618038"/>
            <a:ext cx="1554163" cy="1555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9" name="Picture 28" descr="A picture containing red, white&#10;&#10;Description automatically generated">
            <a:extLst>
              <a:ext uri="{FF2B5EF4-FFF2-40B4-BE49-F238E27FC236}">
                <a16:creationId xmlns:a16="http://schemas.microsoft.com/office/drawing/2014/main" id="{E4A578D4-BEF9-4823-97DC-6D7ABF4CD5C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890" y="3661477"/>
            <a:ext cx="2512311" cy="2512311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602547D8-2E26-4934-B3DD-B598659C1B3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725774"/>
            <a:ext cx="2703226" cy="2703226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3BD62AB0-0D10-47F7-BDEA-8FF84864793B}"/>
              </a:ext>
            </a:extLst>
          </p:cNvPr>
          <p:cNvSpPr txBox="1">
            <a:spLocks/>
          </p:cNvSpPr>
          <p:nvPr/>
        </p:nvSpPr>
        <p:spPr>
          <a:xfrm>
            <a:off x="8217264" y="4272881"/>
            <a:ext cx="3698303" cy="2246063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A WEST END</a:t>
            </a:r>
            <a:b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</a:br>
            <a:r>
              <a:rPr lang="en-GB" sz="35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SPECTACULAR</a:t>
            </a:r>
          </a:p>
          <a:p>
            <a:pPr algn="ctr"/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24</a:t>
            </a:r>
            <a:r>
              <a:rPr lang="en-GB" sz="2400" b="1" baseline="30000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th</a:t>
            </a:r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rgbClr val="FFFFFF"/>
                </a:solidFill>
                <a:latin typeface="Broadway" panose="04040905080B02020502" pitchFamily="82" charset="0"/>
              </a:rPr>
              <a:t> JUNE 2020</a:t>
            </a:r>
          </a:p>
        </p:txBody>
      </p:sp>
    </p:spTree>
    <p:extLst>
      <p:ext uri="{BB962C8B-B14F-4D97-AF65-F5344CB8AC3E}">
        <p14:creationId xmlns:p14="http://schemas.microsoft.com/office/powerpoint/2010/main" val="3237201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24230-86F0-40BC-8D41-5E2B74107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4464028"/>
            <a:ext cx="9144000" cy="1641490"/>
          </a:xfrm>
        </p:spPr>
        <p:txBody>
          <a:bodyPr vert="horz" wrap="none" lIns="91440" tIns="45720" rIns="91440" bIns="45720" rtlCol="0" anchor="t">
            <a:normAutofit/>
          </a:bodyPr>
          <a:lstStyle/>
          <a:p>
            <a:pPr algn="r"/>
            <a:r>
              <a:rPr lang="en-US" sz="960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No.13 MAMA MIA!</a:t>
            </a:r>
          </a:p>
        </p:txBody>
      </p:sp>
      <p:pic>
        <p:nvPicPr>
          <p:cNvPr id="4" name="Picture 3" descr="A person standing in front of a mirror posing for the camera&#10;&#10;Description automatically generated">
            <a:extLst>
              <a:ext uri="{FF2B5EF4-FFF2-40B4-BE49-F238E27FC236}">
                <a16:creationId xmlns:a16="http://schemas.microsoft.com/office/drawing/2014/main" id="{BD112AB5-B0D0-4792-BC6C-BC9F19036F9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9" r="14863" b="-1"/>
          <a:stretch/>
        </p:blipFill>
        <p:spPr>
          <a:xfrm>
            <a:off x="6363269" y="10"/>
            <a:ext cx="4476182" cy="3481633"/>
          </a:xfrm>
          <a:prstGeom prst="rect">
            <a:avLst/>
          </a:prstGeom>
          <a:effectLst>
            <a:reflection blurRad="38100" stA="52000" endA="300" endPos="30000" dir="5400000" sy="-100000" algn="bl" rotWithShape="0"/>
            <a:softEdge rad="19050"/>
          </a:effectLst>
        </p:spPr>
      </p:pic>
      <p:pic>
        <p:nvPicPr>
          <p:cNvPr id="5" name="MAMA MIA">
            <a:hlinkClick r:id="" action="ppaction://media"/>
            <a:extLst>
              <a:ext uri="{FF2B5EF4-FFF2-40B4-BE49-F238E27FC236}">
                <a16:creationId xmlns:a16="http://schemas.microsoft.com/office/drawing/2014/main" id="{D6E36379-D984-4C6F-B7C1-443DCA6444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37677" y="12938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4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3FF38A2D-089B-44CF-A2BB-32258663E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098380"/>
            <a:ext cx="7848600" cy="26612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I've been cheated by you since I don't know when</a:t>
            </a:r>
            <a:b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So I made up my mind, it must come to an end</a:t>
            </a:r>
            <a:b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Look at me now, will I ever learn?</a:t>
            </a:r>
            <a:b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en-GB" sz="2600" b="1" dirty="0">
                <a:solidFill>
                  <a:schemeClr val="tx1"/>
                </a:solidFill>
                <a:latin typeface="Calibri" panose="020F0502020204030204" pitchFamily="34" charset="0"/>
              </a:rPr>
              <a:t>I don't know how but I suddenly lose control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There's a fire within my soul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Just one look and I can hear a bell ring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One more look and I forget everything, w-o-o-o-oh</a:t>
            </a:r>
            <a:endParaRPr lang="en-US" sz="26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DA3F40-1F11-4ABB-9D08-44ED389C78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5137"/>
          <a:stretch/>
        </p:blipFill>
        <p:spPr>
          <a:xfrm>
            <a:off x="7848600" y="10"/>
            <a:ext cx="43434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0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3FF38A2D-089B-44CF-A2BB-32258663E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4464"/>
            <a:ext cx="7848600" cy="38690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here I go again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My </a:t>
            </a:r>
            <a:r>
              <a:rPr lang="en-GB" sz="2600" b="1" dirty="0" err="1">
                <a:latin typeface="Calibri" panose="020F0502020204030204" pitchFamily="34" charset="0"/>
              </a:rPr>
              <a:t>my</a:t>
            </a:r>
            <a:r>
              <a:rPr lang="en-GB" sz="2600" b="1" dirty="0">
                <a:latin typeface="Calibri" panose="020F0502020204030204" pitchFamily="34" charset="0"/>
              </a:rPr>
              <a:t>, how can I resist you?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does it show again?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My </a:t>
            </a:r>
            <a:r>
              <a:rPr lang="en-GB" sz="2600" b="1" dirty="0" err="1">
                <a:latin typeface="Calibri" panose="020F0502020204030204" pitchFamily="34" charset="0"/>
              </a:rPr>
              <a:t>my</a:t>
            </a:r>
            <a:r>
              <a:rPr lang="en-GB" sz="2600" b="1" dirty="0">
                <a:latin typeface="Calibri" panose="020F0502020204030204" pitchFamily="34" charset="0"/>
              </a:rPr>
              <a:t>, just how much I've missed you</a:t>
            </a:r>
            <a:br>
              <a:rPr lang="en-GB" sz="2600" b="1" dirty="0">
                <a:latin typeface="Calibri" panose="020F0502020204030204" pitchFamily="34" charset="0"/>
              </a:rPr>
            </a:br>
            <a:endParaRPr lang="en-GB" sz="26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Yes, I've been broken-hearted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Blue since the day we parted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Why, why did I ever let you go?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now I really know,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My </a:t>
            </a:r>
            <a:r>
              <a:rPr lang="en-GB" sz="2600" b="1" dirty="0" err="1">
                <a:latin typeface="Calibri" panose="020F0502020204030204" pitchFamily="34" charset="0"/>
              </a:rPr>
              <a:t>my</a:t>
            </a:r>
            <a:r>
              <a:rPr lang="en-GB" sz="2600" b="1" dirty="0">
                <a:latin typeface="Calibri" panose="020F0502020204030204" pitchFamily="34" charset="0"/>
              </a:rPr>
              <a:t>, I could never let you go.</a:t>
            </a:r>
            <a:endParaRPr lang="en-US" sz="2600" b="1" dirty="0">
              <a:latin typeface="Calibri" panose="020F050202020403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DA3F40-1F11-4ABB-9D08-44ED389C7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5137"/>
          <a:stretch/>
        </p:blipFill>
        <p:spPr>
          <a:xfrm>
            <a:off x="7848600" y="10"/>
            <a:ext cx="43434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41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DA3F40-1F11-4ABB-9D08-44ED389C7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5137"/>
          <a:stretch/>
        </p:blipFill>
        <p:spPr>
          <a:xfrm>
            <a:off x="7848600" y="10"/>
            <a:ext cx="4343400" cy="6857990"/>
          </a:xfrm>
          <a:prstGeom prst="rect">
            <a:avLst/>
          </a:prstGeom>
        </p:spPr>
      </p:pic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3FF38A2D-089B-44CF-A2BB-32258663E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97407"/>
            <a:ext cx="7987553" cy="3063186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b="1" dirty="0">
                <a:solidFill>
                  <a:schemeClr val="tx1"/>
                </a:solidFill>
              </a:rPr>
              <a:t>I've been angry and sad ‘bout the things that you do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I can't count all the times that I've told you we're through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And when you go, when you slam the door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I think you know that you won't be away too long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You know that I'm not that strong.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Just one look and I can hear a bell ring</a:t>
            </a:r>
            <a:br>
              <a:rPr lang="en-GB" sz="2500" b="1" dirty="0">
                <a:solidFill>
                  <a:schemeClr val="tx1"/>
                </a:solidFill>
              </a:rPr>
            </a:br>
            <a:r>
              <a:rPr lang="en-GB" sz="2500" b="1" dirty="0">
                <a:solidFill>
                  <a:schemeClr val="tx1"/>
                </a:solidFill>
              </a:rPr>
              <a:t>One more look and I forget everything,</a:t>
            </a:r>
          </a:p>
          <a:p>
            <a:pPr marL="0" indent="0">
              <a:buNone/>
            </a:pPr>
            <a:r>
              <a:rPr lang="en-GB" sz="2500" b="1" dirty="0">
                <a:solidFill>
                  <a:schemeClr val="tx1"/>
                </a:solidFill>
              </a:rPr>
              <a:t>w-o-o-o-oh</a:t>
            </a:r>
            <a:endParaRPr lang="en-US" sz="25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1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3FF38A2D-089B-44CF-A2BB-32258663E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2896"/>
            <a:ext cx="7848600" cy="48122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here I go again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My </a:t>
            </a:r>
            <a:r>
              <a:rPr lang="en-GB" sz="2600" b="1" dirty="0" err="1">
                <a:latin typeface="Calibri" panose="020F0502020204030204" pitchFamily="34" charset="0"/>
              </a:rPr>
              <a:t>my</a:t>
            </a:r>
            <a:r>
              <a:rPr lang="en-GB" sz="2600" b="1" dirty="0">
                <a:latin typeface="Calibri" panose="020F0502020204030204" pitchFamily="34" charset="0"/>
              </a:rPr>
              <a:t>, how can I resist you?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does it show again?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My </a:t>
            </a:r>
            <a:r>
              <a:rPr lang="en-GB" sz="2600" b="1" dirty="0" err="1">
                <a:latin typeface="Calibri" panose="020F0502020204030204" pitchFamily="34" charset="0"/>
              </a:rPr>
              <a:t>my</a:t>
            </a:r>
            <a:r>
              <a:rPr lang="en-GB" sz="2600" b="1" dirty="0">
                <a:latin typeface="Calibri" panose="020F0502020204030204" pitchFamily="34" charset="0"/>
              </a:rPr>
              <a:t>, just how much I've missed you</a:t>
            </a:r>
            <a:br>
              <a:rPr lang="en-GB" sz="2600" b="1" dirty="0">
                <a:latin typeface="Calibri" panose="020F0502020204030204" pitchFamily="34" charset="0"/>
              </a:rPr>
            </a:br>
            <a:endParaRPr lang="en-GB" sz="26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Yes, I've been broken-hearted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Blue since the day we parted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Why, why did I ever let you go?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even if I say, </a:t>
            </a:r>
          </a:p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Bye-bye leave me now or never.</a:t>
            </a:r>
          </a:p>
          <a:p>
            <a:pPr marL="0" indent="0">
              <a:buNone/>
            </a:pPr>
            <a:r>
              <a:rPr lang="en-GB" sz="2600" b="1" dirty="0">
                <a:latin typeface="Calibri" panose="020F0502020204030204" pitchFamily="34" charset="0"/>
              </a:rPr>
              <a:t>Mamma </a:t>
            </a:r>
            <a:r>
              <a:rPr lang="en-GB" sz="2600" b="1" dirty="0" err="1">
                <a:latin typeface="Calibri" panose="020F0502020204030204" pitchFamily="34" charset="0"/>
              </a:rPr>
              <a:t>mia</a:t>
            </a:r>
            <a:r>
              <a:rPr lang="en-GB" sz="2600" b="1" dirty="0">
                <a:latin typeface="Calibri" panose="020F0502020204030204" pitchFamily="34" charset="0"/>
              </a:rPr>
              <a:t>, it’s a game we play,</a:t>
            </a:r>
            <a:br>
              <a:rPr lang="en-GB" sz="2600" b="1" dirty="0">
                <a:latin typeface="Calibri" panose="020F0502020204030204" pitchFamily="34" charset="0"/>
              </a:rPr>
            </a:br>
            <a:r>
              <a:rPr lang="en-GB" sz="2600" b="1" dirty="0">
                <a:latin typeface="Calibri" panose="020F0502020204030204" pitchFamily="34" charset="0"/>
              </a:rPr>
              <a:t>Bye-bye doesn’t mean forever.</a:t>
            </a:r>
            <a:endParaRPr lang="en-US" sz="2600" b="1" dirty="0">
              <a:latin typeface="Calibri" panose="020F050202020403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DA3F40-1F11-4ABB-9D08-44ED389C7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5137"/>
          <a:stretch/>
        </p:blipFill>
        <p:spPr>
          <a:xfrm>
            <a:off x="7848600" y="10"/>
            <a:ext cx="43434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67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3FF38A2D-089B-44CF-A2BB-32258663E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36596"/>
            <a:ext cx="7848600" cy="45848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>
                <a:latin typeface="Calibri" panose="020F0502020204030204" pitchFamily="34" charset="0"/>
              </a:rPr>
              <a:t>Mamma </a:t>
            </a:r>
            <a:r>
              <a:rPr lang="en-GB" b="1" dirty="0" err="1">
                <a:latin typeface="Calibri" panose="020F0502020204030204" pitchFamily="34" charset="0"/>
              </a:rPr>
              <a:t>mia</a:t>
            </a:r>
            <a:r>
              <a:rPr lang="en-GB" b="1" dirty="0">
                <a:latin typeface="Calibri" panose="020F0502020204030204" pitchFamily="34" charset="0"/>
              </a:rPr>
              <a:t>, here I go again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My </a:t>
            </a:r>
            <a:r>
              <a:rPr lang="en-GB" b="1" dirty="0" err="1">
                <a:latin typeface="Calibri" panose="020F0502020204030204" pitchFamily="34" charset="0"/>
              </a:rPr>
              <a:t>my</a:t>
            </a:r>
            <a:r>
              <a:rPr lang="en-GB" b="1" dirty="0">
                <a:latin typeface="Calibri" panose="020F0502020204030204" pitchFamily="34" charset="0"/>
              </a:rPr>
              <a:t>, how can I resist you?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Mamma </a:t>
            </a:r>
            <a:r>
              <a:rPr lang="en-GB" b="1" dirty="0" err="1">
                <a:latin typeface="Calibri" panose="020F0502020204030204" pitchFamily="34" charset="0"/>
              </a:rPr>
              <a:t>mia</a:t>
            </a:r>
            <a:r>
              <a:rPr lang="en-GB" b="1" dirty="0">
                <a:latin typeface="Calibri" panose="020F0502020204030204" pitchFamily="34" charset="0"/>
              </a:rPr>
              <a:t>, does it show again?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My </a:t>
            </a:r>
            <a:r>
              <a:rPr lang="en-GB" b="1" dirty="0" err="1">
                <a:latin typeface="Calibri" panose="020F0502020204030204" pitchFamily="34" charset="0"/>
              </a:rPr>
              <a:t>my</a:t>
            </a:r>
            <a:r>
              <a:rPr lang="en-GB" b="1" dirty="0">
                <a:latin typeface="Calibri" panose="020F0502020204030204" pitchFamily="34" charset="0"/>
              </a:rPr>
              <a:t>, just how much I've missed you</a:t>
            </a:r>
            <a:br>
              <a:rPr lang="en-GB" b="1" dirty="0">
                <a:latin typeface="Calibri" panose="020F0502020204030204" pitchFamily="34" charset="0"/>
              </a:rPr>
            </a:br>
            <a:endParaRPr lang="en-GB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Calibri" panose="020F0502020204030204" pitchFamily="34" charset="0"/>
              </a:rPr>
              <a:t>Yes, I've been broken-hearted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Blue since the day we parted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Why, why did I ever let you go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Mamma </a:t>
            </a:r>
            <a:r>
              <a:rPr lang="en-GB" b="1" dirty="0" err="1">
                <a:latin typeface="Calibri" panose="020F0502020204030204" pitchFamily="34" charset="0"/>
              </a:rPr>
              <a:t>mia</a:t>
            </a:r>
            <a:r>
              <a:rPr lang="en-GB" b="1" dirty="0">
                <a:latin typeface="Calibri" panose="020F0502020204030204" pitchFamily="34" charset="0"/>
              </a:rPr>
              <a:t>, now I really know</a:t>
            </a:r>
            <a:br>
              <a:rPr lang="en-GB" b="1" dirty="0">
                <a:latin typeface="Calibri" panose="020F0502020204030204" pitchFamily="34" charset="0"/>
              </a:rPr>
            </a:br>
            <a:r>
              <a:rPr lang="en-GB" b="1" dirty="0">
                <a:latin typeface="Calibri" panose="020F0502020204030204" pitchFamily="34" charset="0"/>
              </a:rPr>
              <a:t>My </a:t>
            </a:r>
            <a:r>
              <a:rPr lang="en-GB" b="1" dirty="0" err="1">
                <a:latin typeface="Calibri" panose="020F0502020204030204" pitchFamily="34" charset="0"/>
              </a:rPr>
              <a:t>my</a:t>
            </a:r>
            <a:r>
              <a:rPr lang="en-GB" b="1" dirty="0">
                <a:latin typeface="Calibri" panose="020F0502020204030204" pitchFamily="34" charset="0"/>
              </a:rPr>
              <a:t>, I could never let you go</a:t>
            </a:r>
          </a:p>
          <a:p>
            <a:pPr marL="0" indent="0">
              <a:buNone/>
            </a:pPr>
            <a:r>
              <a:rPr lang="en-GB" b="1" dirty="0">
                <a:latin typeface="Calibri" panose="020F0502020204030204" pitchFamily="34" charset="0"/>
              </a:rPr>
              <a:t>MAMA MIA!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DA3F40-1F11-4ABB-9D08-44ED389C7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5137"/>
          <a:stretch/>
        </p:blipFill>
        <p:spPr>
          <a:xfrm>
            <a:off x="7848600" y="10"/>
            <a:ext cx="43434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5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17">
            <a:extLst>
              <a:ext uri="{FF2B5EF4-FFF2-40B4-BE49-F238E27FC236}">
                <a16:creationId xmlns:a16="http://schemas.microsoft.com/office/drawing/2014/main" id="{5EC9BE82-197E-4B17-90F6-C38A83018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509" y="643467"/>
            <a:ext cx="10564807" cy="5200743"/>
          </a:xfrm>
          <a:prstGeom prst="roundRect">
            <a:avLst>
              <a:gd name="adj" fmla="val 2028"/>
            </a:avLst>
          </a:prstGeom>
          <a:solidFill>
            <a:schemeClr val="tx1"/>
          </a:solidFill>
          <a:ln>
            <a:solidFill>
              <a:schemeClr val="accent1">
                <a:shade val="50000"/>
              </a:schemeClr>
            </a:solidFill>
          </a:ln>
          <a:effectLst>
            <a:innerShdw blurRad="127000" dist="12700">
              <a:prstClr val="black"/>
            </a:innerShdw>
            <a:reflection blurRad="6350" stA="52000" endA="300" endPos="2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person standing in front of a mirror posing for the camera&#10;&#10;Description automatically generated">
            <a:extLst>
              <a:ext uri="{FF2B5EF4-FFF2-40B4-BE49-F238E27FC236}">
                <a16:creationId xmlns:a16="http://schemas.microsoft.com/office/drawing/2014/main" id="{C630B4A8-30CE-492A-A1BF-9CB2E5ACC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781" y="1068169"/>
            <a:ext cx="8288262" cy="4351338"/>
          </a:xfrm>
        </p:spPr>
      </p:pic>
    </p:spTree>
    <p:extLst>
      <p:ext uri="{BB962C8B-B14F-4D97-AF65-F5344CB8AC3E}">
        <p14:creationId xmlns:p14="http://schemas.microsoft.com/office/powerpoint/2010/main" val="313537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416</Words>
  <Application>Microsoft Office PowerPoint</Application>
  <PresentationFormat>Widescreen</PresentationFormat>
  <Paragraphs>15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Broadway</vt:lpstr>
      <vt:lpstr>Calibri</vt:lpstr>
      <vt:lpstr>Corbel</vt:lpstr>
      <vt:lpstr>Depth</vt:lpstr>
      <vt:lpstr>PowerPoint Presentation</vt:lpstr>
      <vt:lpstr>No.13 MAMA MIA!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Hunter</dc:creator>
  <cp:lastModifiedBy>John Hunter</cp:lastModifiedBy>
  <cp:revision>8</cp:revision>
  <dcterms:created xsi:type="dcterms:W3CDTF">2020-02-21T16:20:00Z</dcterms:created>
  <dcterms:modified xsi:type="dcterms:W3CDTF">2020-02-22T11:25:07Z</dcterms:modified>
</cp:coreProperties>
</file>