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301" r:id="rId3"/>
    <p:sldId id="303" r:id="rId4"/>
    <p:sldId id="304" r:id="rId5"/>
    <p:sldId id="305" r:id="rId6"/>
    <p:sldId id="306" r:id="rId7"/>
    <p:sldId id="29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163" autoAdjust="0"/>
  </p:normalViewPr>
  <p:slideViewPr>
    <p:cSldViewPr snapToGrid="0">
      <p:cViewPr varScale="1">
        <p:scale>
          <a:sx n="66" d="100"/>
          <a:sy n="66" d="100"/>
        </p:scale>
        <p:origin x="197" y="3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109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76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895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097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08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197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590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79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954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304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74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48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444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527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112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678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072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42A58CDB-DA25-4BC6-AFFA-E88AB63705E2}" type="datetimeFigureOut">
              <a:rPr lang="en-GB" smtClean="0"/>
              <a:t>09/03/2020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1022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11" Type="http://schemas.openxmlformats.org/officeDocument/2006/relationships/image" Target="../media/image11.png"/><Relationship Id="rId5" Type="http://schemas.openxmlformats.org/officeDocument/2006/relationships/image" Target="../media/image5.jp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54EB425F-886B-41A3-AEEF-08AF91DD1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13" y="642938"/>
            <a:ext cx="1547813" cy="24463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 descr="A picture containing umbrella&#10;&#10;Description automatically generated">
            <a:extLst>
              <a:ext uri="{FF2B5EF4-FFF2-40B4-BE49-F238E27FC236}">
                <a16:creationId xmlns:a16="http://schemas.microsoft.com/office/drawing/2014/main" id="{099B0FA3-FDDB-4D06-B1CA-8629B29B43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8" r="11510"/>
          <a:stretch/>
        </p:blipFill>
        <p:spPr>
          <a:xfrm>
            <a:off x="658813" y="3171825"/>
            <a:ext cx="1547813" cy="13620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 descr="A picture containing shirt&#10;&#10;Description automatically generated">
            <a:extLst>
              <a:ext uri="{FF2B5EF4-FFF2-40B4-BE49-F238E27FC236}">
                <a16:creationId xmlns:a16="http://schemas.microsoft.com/office/drawing/2014/main" id="{0189D5C1-FCC1-441C-8A23-C7B2C5C66D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888" y="4618038"/>
            <a:ext cx="1154113" cy="1555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4854F0A1-9D04-41A5-8845-932CC1A0C1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13" y="4618038"/>
            <a:ext cx="1152525" cy="1555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A67F8E1E-4B99-49B5-BF36-3B859A5EC7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138" y="4618038"/>
            <a:ext cx="1146175" cy="1555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2" descr="A close up of a sign&#10;&#10;Description automatically generated">
            <a:extLst>
              <a:ext uri="{FF2B5EF4-FFF2-40B4-BE49-F238E27FC236}">
                <a16:creationId xmlns:a16="http://schemas.microsoft.com/office/drawing/2014/main" id="{57CEE397-CE4F-400A-9D9E-C72D64C92F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763" y="642938"/>
            <a:ext cx="3625850" cy="38909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22C50C8D-823D-44C8-BB08-31C95A1EC70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5" t="12356" r="14637" b="12248"/>
          <a:stretch/>
        </p:blipFill>
        <p:spPr>
          <a:xfrm>
            <a:off x="8995716" y="725774"/>
            <a:ext cx="2703226" cy="28505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 descr="A person on a stage&#10;&#10;Description automatically generated">
            <a:extLst>
              <a:ext uri="{FF2B5EF4-FFF2-40B4-BE49-F238E27FC236}">
                <a16:creationId xmlns:a16="http://schemas.microsoft.com/office/drawing/2014/main" id="{5991742B-B9EE-4C2A-9D8B-095D88DF5FD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450" y="4618038"/>
            <a:ext cx="1554163" cy="1555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9" name="Picture 28" descr="A picture containing red, white&#10;&#10;Description automatically generated">
            <a:extLst>
              <a:ext uri="{FF2B5EF4-FFF2-40B4-BE49-F238E27FC236}">
                <a16:creationId xmlns:a16="http://schemas.microsoft.com/office/drawing/2014/main" id="{E4A578D4-BEF9-4823-97DC-6D7ABF4CD5C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890" y="3661477"/>
            <a:ext cx="2512311" cy="2512311"/>
          </a:xfrm>
          <a:prstGeom prst="rect">
            <a:avLst/>
          </a:prstGeom>
        </p:spPr>
      </p:pic>
      <p:pic>
        <p:nvPicPr>
          <p:cNvPr id="27" name="Picture 26" descr="A close up of a sign&#10;&#10;Description automatically generated">
            <a:extLst>
              <a:ext uri="{FF2B5EF4-FFF2-40B4-BE49-F238E27FC236}">
                <a16:creationId xmlns:a16="http://schemas.microsoft.com/office/drawing/2014/main" id="{602547D8-2E26-4934-B3DD-B598659C1B3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725774"/>
            <a:ext cx="2703226" cy="2703226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:a16="http://schemas.microsoft.com/office/drawing/2014/main" id="{3BD62AB0-0D10-47F7-BDEA-8FF84864793B}"/>
              </a:ext>
            </a:extLst>
          </p:cNvPr>
          <p:cNvSpPr txBox="1">
            <a:spLocks/>
          </p:cNvSpPr>
          <p:nvPr/>
        </p:nvSpPr>
        <p:spPr>
          <a:xfrm>
            <a:off x="8217264" y="4272881"/>
            <a:ext cx="3698303" cy="2246063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5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A WEST END</a:t>
            </a:r>
            <a:br>
              <a:rPr lang="en-GB" sz="35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</a:br>
            <a:r>
              <a:rPr lang="en-GB" sz="35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SPECTACULAR</a:t>
            </a:r>
          </a:p>
          <a:p>
            <a:pPr algn="ctr"/>
            <a:r>
              <a:rPr lang="en-GB" sz="24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24</a:t>
            </a:r>
            <a:r>
              <a:rPr lang="en-GB" sz="2400" b="1" baseline="30000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th</a:t>
            </a:r>
            <a:r>
              <a:rPr lang="en-GB" sz="24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 JUNE 2020</a:t>
            </a:r>
          </a:p>
        </p:txBody>
      </p:sp>
    </p:spTree>
    <p:extLst>
      <p:ext uri="{BB962C8B-B14F-4D97-AF65-F5344CB8AC3E}">
        <p14:creationId xmlns:p14="http://schemas.microsoft.com/office/powerpoint/2010/main" val="3237201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26C983B-669F-4099-AB0F-EE924B3B6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22E3A60-04A2-4101-8A50-E2EF296B5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366" y="3695068"/>
            <a:ext cx="6376477" cy="2511111"/>
          </a:xfrm>
        </p:spPr>
        <p:txBody>
          <a:bodyPr vert="horz" wrap="square" lIns="91440" tIns="45720" rIns="91440" bIns="45720" rtlCol="0" anchor="t">
            <a:normAutofit/>
          </a:bodyPr>
          <a:lstStyle/>
          <a:p>
            <a:pPr algn="r"/>
            <a:r>
              <a:rPr lang="en-US" sz="7200" spc="-300" dirty="0">
                <a:gradFill flip="none" rotWithShape="1">
                  <a:gsLst>
                    <a:gs pos="32000">
                      <a:srgbClr val="E3E3E3"/>
                    </a:gs>
                    <a:gs pos="0">
                      <a:srgbClr val="969696"/>
                    </a:gs>
                    <a:gs pos="100000">
                      <a:srgbClr val="FFFFFF"/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No.13  A Whole New  World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FC1F8E27-8303-4D52-BCC3-97F6D77EF1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77678" y="2627791"/>
            <a:ext cx="6235148" cy="3592034"/>
          </a:xfrm>
          <a:prstGeom prst="rect">
            <a:avLst/>
          </a:prstGeom>
        </p:spPr>
        <p:txBody>
          <a:bodyPr vert="horz" wrap="none" lIns="91440" tIns="45720" rIns="91440" bIns="45720" rtlCol="0" anchor="t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9600" b="0" kern="120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effectLst>
                <a:outerShdw blurRad="469900" dist="342900" dir="5400000" sy="-20000" rotWithShape="0">
                  <a:schemeClr val="bg1"/>
                </a:outerShdw>
              </a:effectLst>
            </a:endParaRPr>
          </a:p>
        </p:txBody>
      </p:sp>
      <p:sp>
        <p:nvSpPr>
          <p:cNvPr id="22" name="Rounded Rectangle 18">
            <a:extLst>
              <a:ext uri="{FF2B5EF4-FFF2-40B4-BE49-F238E27FC236}">
                <a16:creationId xmlns:a16="http://schemas.microsoft.com/office/drawing/2014/main" id="{4A5E1CEE-750A-4BE0-A649-AD40A7A9F3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15700" y="1340663"/>
            <a:ext cx="4023360" cy="4023360"/>
          </a:xfrm>
          <a:prstGeom prst="roundRect">
            <a:avLst>
              <a:gd name="adj" fmla="val 2028"/>
            </a:avLst>
          </a:prstGeom>
          <a:solidFill>
            <a:schemeClr val="bg1"/>
          </a:solidFill>
          <a:ln>
            <a:noFill/>
          </a:ln>
          <a:effectLst>
            <a:innerShdw blurRad="127000" dist="12700">
              <a:prstClr val="black"/>
            </a:innerShdw>
            <a:reflection blurRad="6350" stA="52000" endA="300" endPos="2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BC7BE680-FD12-47CF-BDFC-1CB9877E98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635" y="1660703"/>
            <a:ext cx="3239491" cy="3383281"/>
          </a:xfrm>
          <a:prstGeom prst="rect">
            <a:avLst/>
          </a:prstGeom>
        </p:spPr>
      </p:pic>
      <p:pic>
        <p:nvPicPr>
          <p:cNvPr id="5" name="A WHOLE NEW WORLD">
            <a:hlinkClick r:id="" action="ppaction://media"/>
            <a:extLst>
              <a:ext uri="{FF2B5EF4-FFF2-40B4-BE49-F238E27FC236}">
                <a16:creationId xmlns:a16="http://schemas.microsoft.com/office/drawing/2014/main" id="{45D4659F-157E-41D4-A9AA-CDAF06D16C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59241" y="141702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0385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earing costumes&#10;&#10;Description automatically generated">
            <a:extLst>
              <a:ext uri="{FF2B5EF4-FFF2-40B4-BE49-F238E27FC236}">
                <a16:creationId xmlns:a16="http://schemas.microsoft.com/office/drawing/2014/main" id="{9F217A2D-E10A-471B-B695-47A8DF4F4D5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9" r="24048"/>
          <a:stretch/>
        </p:blipFill>
        <p:spPr>
          <a:xfrm>
            <a:off x="956068" y="1924505"/>
            <a:ext cx="3354676" cy="33986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2EB79F13-924F-4E1F-B373-BBA1FEB36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7828" y="1253331"/>
            <a:ext cx="7442522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A whole new world</a:t>
            </a:r>
            <a:br>
              <a:rPr lang="en-GB" b="1" dirty="0"/>
            </a:br>
            <a:r>
              <a:rPr lang="en-GB" b="1" dirty="0"/>
              <a:t>A new fantastic point of view</a:t>
            </a:r>
            <a:br>
              <a:rPr lang="en-GB" b="1" dirty="0"/>
            </a:br>
            <a:r>
              <a:rPr lang="en-GB" b="1" dirty="0"/>
              <a:t>No one to tell us no, or where to go</a:t>
            </a:r>
            <a:br>
              <a:rPr lang="en-GB" b="1" dirty="0"/>
            </a:br>
            <a:r>
              <a:rPr lang="en-GB" b="1" dirty="0"/>
              <a:t>Or say we're only dreaming</a:t>
            </a:r>
          </a:p>
          <a:p>
            <a:pPr marL="0" indent="0">
              <a:buNone/>
            </a:pPr>
            <a:r>
              <a:rPr lang="en-GB" b="1" dirty="0"/>
              <a:t>A whole new world</a:t>
            </a:r>
            <a:br>
              <a:rPr lang="en-GB" b="1" dirty="0"/>
            </a:br>
            <a:r>
              <a:rPr lang="en-GB" b="1" dirty="0"/>
              <a:t>A dazzling place I never knew</a:t>
            </a:r>
            <a:br>
              <a:rPr lang="en-GB" b="1" dirty="0"/>
            </a:br>
            <a:r>
              <a:rPr lang="en-GB" b="1" dirty="0"/>
              <a:t>But when I'm way up here, it's crystal clear</a:t>
            </a:r>
            <a:br>
              <a:rPr lang="en-GB" b="1" dirty="0"/>
            </a:br>
            <a:r>
              <a:rPr lang="en-GB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(Group 1) </a:t>
            </a:r>
          </a:p>
          <a:p>
            <a:pPr marL="0" indent="0">
              <a:buNone/>
            </a:pPr>
            <a:r>
              <a:rPr lang="en-GB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That now I'm in a whole new world with you</a:t>
            </a:r>
            <a:br>
              <a:rPr lang="en-GB" b="1" dirty="0"/>
            </a:br>
            <a:r>
              <a:rPr lang="en-GB" b="1" dirty="0">
                <a:solidFill>
                  <a:srgbClr val="FFFF00"/>
                </a:solidFill>
              </a:rPr>
              <a:t>(Group 2) </a:t>
            </a:r>
          </a:p>
          <a:p>
            <a:pPr marL="0" indent="0">
              <a:buNone/>
            </a:pPr>
            <a:r>
              <a:rPr lang="en-GB" b="1" dirty="0">
                <a:solidFill>
                  <a:srgbClr val="FFFF00"/>
                </a:solidFill>
              </a:rPr>
              <a:t>Now I'm in a whole new world with you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37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earing costumes&#10;&#10;Description automatically generated">
            <a:extLst>
              <a:ext uri="{FF2B5EF4-FFF2-40B4-BE49-F238E27FC236}">
                <a16:creationId xmlns:a16="http://schemas.microsoft.com/office/drawing/2014/main" id="{9F217A2D-E10A-471B-B695-47A8DF4F4D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9" r="24048"/>
          <a:stretch/>
        </p:blipFill>
        <p:spPr>
          <a:xfrm>
            <a:off x="956068" y="1924505"/>
            <a:ext cx="3354676" cy="33986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2EB79F13-924F-4E1F-B373-BBA1FEB36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6254" y="672265"/>
            <a:ext cx="7546694" cy="590308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000" b="1" dirty="0">
                <a:solidFill>
                  <a:schemeClr val="tx2"/>
                </a:solidFill>
              </a:rPr>
              <a:t>(Group 1) </a:t>
            </a:r>
          </a:p>
          <a:p>
            <a:pPr marL="0" indent="0">
              <a:buNone/>
            </a:pPr>
            <a:r>
              <a:rPr lang="en-GB" sz="3000" b="1" dirty="0">
                <a:solidFill>
                  <a:schemeClr val="tx2"/>
                </a:solidFill>
              </a:rPr>
              <a:t>Unbelievable sights</a:t>
            </a:r>
            <a:br>
              <a:rPr lang="en-GB" sz="3000" b="1" dirty="0">
                <a:solidFill>
                  <a:schemeClr val="tx2"/>
                </a:solidFill>
              </a:rPr>
            </a:br>
            <a:r>
              <a:rPr lang="en-GB" sz="3000" b="1" dirty="0">
                <a:solidFill>
                  <a:schemeClr val="tx2"/>
                </a:solidFill>
              </a:rPr>
              <a:t>Indescribable feeling</a:t>
            </a:r>
          </a:p>
          <a:p>
            <a:pPr marL="0" indent="0">
              <a:buNone/>
            </a:pPr>
            <a:r>
              <a:rPr lang="en-GB" sz="3000" b="1" dirty="0">
                <a:solidFill>
                  <a:srgbClr val="FFFF00"/>
                </a:solidFill>
              </a:rPr>
              <a:t>(Group 2)</a:t>
            </a:r>
            <a:br>
              <a:rPr lang="en-GB" sz="3000" b="1" dirty="0">
                <a:solidFill>
                  <a:srgbClr val="FFFF00"/>
                </a:solidFill>
              </a:rPr>
            </a:br>
            <a:r>
              <a:rPr lang="en-GB" sz="3000" b="1" dirty="0">
                <a:solidFill>
                  <a:srgbClr val="FFFF00"/>
                </a:solidFill>
              </a:rPr>
              <a:t>Soaring, tumbling, freewheeling</a:t>
            </a:r>
            <a:br>
              <a:rPr lang="en-GB" sz="3000" b="1" dirty="0">
                <a:solidFill>
                  <a:srgbClr val="FFFF00"/>
                </a:solidFill>
              </a:rPr>
            </a:br>
            <a:r>
              <a:rPr lang="en-GB" sz="3000" b="1" dirty="0">
                <a:solidFill>
                  <a:srgbClr val="FFFF00"/>
                </a:solidFill>
              </a:rPr>
              <a:t>Through an endless diamond sky</a:t>
            </a:r>
          </a:p>
          <a:p>
            <a:pPr marL="0" indent="0">
              <a:buNone/>
            </a:pPr>
            <a:r>
              <a:rPr lang="en-GB" sz="3000" b="1" dirty="0"/>
              <a:t> </a:t>
            </a:r>
          </a:p>
          <a:p>
            <a:pPr marL="0" indent="0">
              <a:buNone/>
            </a:pPr>
            <a:r>
              <a:rPr lang="en-GB" sz="3000" b="1" dirty="0">
                <a:solidFill>
                  <a:schemeClr val="tx2"/>
                </a:solidFill>
              </a:rPr>
              <a:t>(Group 1) 	A whole new world</a:t>
            </a:r>
            <a:br>
              <a:rPr lang="en-GB" sz="3000" b="1" dirty="0"/>
            </a:br>
            <a:r>
              <a:rPr lang="en-GB" sz="3000" b="1" dirty="0">
                <a:solidFill>
                  <a:srgbClr val="FFFF00"/>
                </a:solidFill>
              </a:rPr>
              <a:t>(Group 2) 	Don't you dare close your eyes</a:t>
            </a:r>
            <a:br>
              <a:rPr lang="en-GB" sz="3000" b="1" dirty="0"/>
            </a:br>
            <a:r>
              <a:rPr lang="en-GB" sz="3000" b="1" dirty="0">
                <a:solidFill>
                  <a:schemeClr val="tx2"/>
                </a:solidFill>
              </a:rPr>
              <a:t>(Group 1)	A hundred thousand things to see</a:t>
            </a:r>
            <a:br>
              <a:rPr lang="en-GB" sz="3000" b="1" dirty="0">
                <a:solidFill>
                  <a:schemeClr val="tx2"/>
                </a:solidFill>
              </a:rPr>
            </a:br>
            <a:r>
              <a:rPr lang="en-GB" sz="3000" b="1" dirty="0">
                <a:solidFill>
                  <a:srgbClr val="FFFF00"/>
                </a:solidFill>
              </a:rPr>
              <a:t>(Group 2) 	Hold your breath - it gets better</a:t>
            </a:r>
            <a:br>
              <a:rPr lang="en-GB" sz="3000" b="1" dirty="0"/>
            </a:br>
            <a:endParaRPr lang="en-GB" sz="3000" b="1" dirty="0"/>
          </a:p>
          <a:p>
            <a:pPr marL="0" indent="0">
              <a:buNone/>
            </a:pPr>
            <a:r>
              <a:rPr lang="en-GB" sz="3000" b="1" dirty="0"/>
              <a:t>(Both)       	</a:t>
            </a:r>
          </a:p>
          <a:p>
            <a:pPr marL="0" indent="0">
              <a:buNone/>
            </a:pPr>
            <a:r>
              <a:rPr lang="en-GB" sz="3000" b="1" dirty="0"/>
              <a:t>I'm like a shooting star, I've come so far</a:t>
            </a:r>
            <a:br>
              <a:rPr lang="en-GB" sz="3000" b="1" dirty="0"/>
            </a:br>
            <a:r>
              <a:rPr lang="en-GB" sz="3000" b="1" dirty="0"/>
              <a:t>I can't go back to where I used to be</a:t>
            </a:r>
          </a:p>
        </p:txBody>
      </p:sp>
    </p:spTree>
    <p:extLst>
      <p:ext uri="{BB962C8B-B14F-4D97-AF65-F5344CB8AC3E}">
        <p14:creationId xmlns:p14="http://schemas.microsoft.com/office/powerpoint/2010/main" val="234505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earing costumes&#10;&#10;Description automatically generated">
            <a:extLst>
              <a:ext uri="{FF2B5EF4-FFF2-40B4-BE49-F238E27FC236}">
                <a16:creationId xmlns:a16="http://schemas.microsoft.com/office/drawing/2014/main" id="{9F217A2D-E10A-471B-B695-47A8DF4F4D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9" r="24048"/>
          <a:stretch/>
        </p:blipFill>
        <p:spPr>
          <a:xfrm>
            <a:off x="956068" y="1924505"/>
            <a:ext cx="3354676" cy="33986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2EB79F13-924F-4E1F-B373-BBA1FEB36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7450" y="1648739"/>
            <a:ext cx="7063451" cy="39501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tx2"/>
                </a:solidFill>
              </a:rPr>
              <a:t>(Group 1)	A whole new world</a:t>
            </a:r>
            <a:br>
              <a:rPr lang="en-GB" b="1" dirty="0"/>
            </a:br>
            <a:r>
              <a:rPr lang="en-GB" b="1" dirty="0">
                <a:solidFill>
                  <a:srgbClr val="FFFF00"/>
                </a:solidFill>
              </a:rPr>
              <a:t>(Group 2)	Every turn a surprise</a:t>
            </a:r>
            <a:br>
              <a:rPr lang="en-GB" b="1" dirty="0"/>
            </a:br>
            <a:r>
              <a:rPr lang="en-GB" b="1" dirty="0">
                <a:solidFill>
                  <a:schemeClr val="tx2"/>
                </a:solidFill>
              </a:rPr>
              <a:t>(Group 1)	With new horizons to pursue</a:t>
            </a:r>
            <a:br>
              <a:rPr lang="en-GB" b="1" dirty="0"/>
            </a:br>
            <a:r>
              <a:rPr lang="en-GB" b="1" dirty="0">
                <a:solidFill>
                  <a:srgbClr val="FFFF00"/>
                </a:solidFill>
              </a:rPr>
              <a:t>(Group 2)	Every moment red-letter</a:t>
            </a:r>
            <a:br>
              <a:rPr lang="en-GB" b="1" dirty="0"/>
            </a:br>
            <a:endParaRPr lang="en-GB" b="1" dirty="0"/>
          </a:p>
          <a:p>
            <a:pPr marL="0" indent="0">
              <a:buNone/>
            </a:pPr>
            <a:r>
              <a:rPr lang="en-GB" b="1" dirty="0"/>
              <a:t>(Both)	</a:t>
            </a:r>
          </a:p>
          <a:p>
            <a:pPr marL="0" indent="0">
              <a:buNone/>
            </a:pPr>
            <a:r>
              <a:rPr lang="en-GB" b="1" dirty="0"/>
              <a:t>I'll chase them anywhere</a:t>
            </a:r>
            <a:br>
              <a:rPr lang="en-GB" b="1" dirty="0"/>
            </a:br>
            <a:r>
              <a:rPr lang="en-GB" b="1" dirty="0"/>
              <a:t>There's time to spare</a:t>
            </a:r>
            <a:br>
              <a:rPr lang="en-GB" b="1" dirty="0"/>
            </a:br>
            <a:r>
              <a:rPr lang="en-GB" b="1" dirty="0"/>
              <a:t>Let me share this whole new world with you.</a:t>
            </a:r>
          </a:p>
        </p:txBody>
      </p:sp>
    </p:spTree>
    <p:extLst>
      <p:ext uri="{BB962C8B-B14F-4D97-AF65-F5344CB8AC3E}">
        <p14:creationId xmlns:p14="http://schemas.microsoft.com/office/powerpoint/2010/main" val="2319458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earing costumes&#10;&#10;Description automatically generated">
            <a:extLst>
              <a:ext uri="{FF2B5EF4-FFF2-40B4-BE49-F238E27FC236}">
                <a16:creationId xmlns:a16="http://schemas.microsoft.com/office/drawing/2014/main" id="{9F217A2D-E10A-471B-B695-47A8DF4F4D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9" r="24048"/>
          <a:stretch/>
        </p:blipFill>
        <p:spPr>
          <a:xfrm>
            <a:off x="956068" y="1924505"/>
            <a:ext cx="3354676" cy="33986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2EB79F13-924F-4E1F-B373-BBA1FEB36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9025" y="1448141"/>
            <a:ext cx="65532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tx2"/>
                </a:solidFill>
              </a:rPr>
              <a:t>(Group 1)	A whole new world</a:t>
            </a:r>
          </a:p>
          <a:p>
            <a:pPr marL="0" indent="0">
              <a:buNone/>
            </a:pPr>
            <a:r>
              <a:rPr lang="en-GB" b="1" dirty="0">
                <a:solidFill>
                  <a:srgbClr val="FFFF00"/>
                </a:solidFill>
              </a:rPr>
              <a:t>(Group 2)	A whole new world</a:t>
            </a:r>
            <a:br>
              <a:rPr lang="en-GB" b="1" dirty="0"/>
            </a:br>
            <a:br>
              <a:rPr lang="en-GB" b="1" dirty="0"/>
            </a:br>
            <a:r>
              <a:rPr lang="en-GB" b="1" dirty="0">
                <a:solidFill>
                  <a:schemeClr val="tx2"/>
                </a:solidFill>
              </a:rPr>
              <a:t>(Group 1)	That's where we'll be</a:t>
            </a:r>
          </a:p>
          <a:p>
            <a:pPr marL="0" indent="0">
              <a:buNone/>
            </a:pPr>
            <a:r>
              <a:rPr lang="en-GB" b="1" dirty="0">
                <a:solidFill>
                  <a:srgbClr val="FFFF00"/>
                </a:solidFill>
              </a:rPr>
              <a:t>(Group 2)	That's where we'll be</a:t>
            </a:r>
            <a:br>
              <a:rPr lang="en-GB" b="1" dirty="0"/>
            </a:br>
            <a:br>
              <a:rPr lang="en-GB" b="1" dirty="0"/>
            </a:br>
            <a:r>
              <a:rPr lang="en-GB" b="1" dirty="0">
                <a:solidFill>
                  <a:schemeClr val="tx2"/>
                </a:solidFill>
              </a:rPr>
              <a:t>(Group 1)	A thrilling chase</a:t>
            </a:r>
            <a:br>
              <a:rPr lang="en-GB" b="1" dirty="0"/>
            </a:br>
            <a:r>
              <a:rPr lang="en-GB" b="1" dirty="0">
                <a:solidFill>
                  <a:srgbClr val="FFFF00"/>
                </a:solidFill>
              </a:rPr>
              <a:t>(Group 2)	A wondrous place</a:t>
            </a:r>
            <a:br>
              <a:rPr lang="en-GB" b="1" dirty="0"/>
            </a:br>
            <a:endParaRPr lang="en-GB" b="1" dirty="0"/>
          </a:p>
          <a:p>
            <a:pPr marL="0" indent="0">
              <a:buNone/>
            </a:pPr>
            <a:r>
              <a:rPr lang="en-GB" b="1" dirty="0"/>
              <a:t>(Both)	For you and me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32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stage&#10;&#10;Description automatically generated">
            <a:extLst>
              <a:ext uri="{FF2B5EF4-FFF2-40B4-BE49-F238E27FC236}">
                <a16:creationId xmlns:a16="http://schemas.microsoft.com/office/drawing/2014/main" id="{1D0463F6-72FC-4656-AC08-C5A18A5936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3467"/>
          <a:stretch/>
        </p:blipFill>
        <p:spPr>
          <a:xfrm>
            <a:off x="1286934" y="643467"/>
            <a:ext cx="9618132" cy="4681568"/>
          </a:xfrm>
          <a:prstGeom prst="rect">
            <a:avLst/>
          </a:prstGeom>
          <a:effectLst>
            <a:reflection blurRad="38100" stA="52000" endA="300" endPos="30000" dir="5400000" sy="-100000" algn="bl" rotWithShape="0"/>
            <a:softEdge rad="19050"/>
          </a:effectLst>
        </p:spPr>
      </p:pic>
    </p:spTree>
    <p:extLst>
      <p:ext uri="{BB962C8B-B14F-4D97-AF65-F5344CB8AC3E}">
        <p14:creationId xmlns:p14="http://schemas.microsoft.com/office/powerpoint/2010/main" val="332511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323</Words>
  <Application>Microsoft Office PowerPoint</Application>
  <PresentationFormat>Widescreen</PresentationFormat>
  <Paragraphs>21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Broadway</vt:lpstr>
      <vt:lpstr>Corbel</vt:lpstr>
      <vt:lpstr>Depth</vt:lpstr>
      <vt:lpstr>PowerPoint Presentation</vt:lpstr>
      <vt:lpstr>No.13  A Whole New  World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Hunter</dc:creator>
  <cp:lastModifiedBy>John Hunter</cp:lastModifiedBy>
  <cp:revision>6</cp:revision>
  <dcterms:created xsi:type="dcterms:W3CDTF">2020-03-09T15:22:21Z</dcterms:created>
  <dcterms:modified xsi:type="dcterms:W3CDTF">2020-03-09T15:57:31Z</dcterms:modified>
</cp:coreProperties>
</file>